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</p:sldIdLst>
  <p:sldSz cx="15270163" cy="9144000"/>
  <p:notesSz cx="9144000" cy="6858000"/>
  <p:defaultTextStyle>
    <a:defPPr>
      <a:defRPr lang="en-US"/>
    </a:defPPr>
    <a:lvl1pPr marL="0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8792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37584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2006376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75169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43961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4012753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81545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50337" algn="l" defTabSz="133758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1158" y="-252"/>
      </p:cViewPr>
      <p:guideLst>
        <p:guide orient="horz" pos="2880"/>
        <p:guide pos="48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5263" y="2840569"/>
            <a:ext cx="12979639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0525" y="5181600"/>
            <a:ext cx="10689115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37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0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75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43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1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8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50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0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71722" y="488951"/>
            <a:ext cx="5360464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0333" y="488951"/>
            <a:ext cx="15826888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2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37" y="5875867"/>
            <a:ext cx="12979639" cy="1816100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237" y="3875619"/>
            <a:ext cx="12979639" cy="2000249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68792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37584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2006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7516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3439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401275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6815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35033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332" y="2844801"/>
            <a:ext cx="10593676" cy="8045451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8510" y="2844801"/>
            <a:ext cx="10593676" cy="8045451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6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09" y="366184"/>
            <a:ext cx="13743147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508" y="2046817"/>
            <a:ext cx="6746974" cy="853016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792" indent="0">
              <a:buNone/>
              <a:defRPr sz="2900" b="1"/>
            </a:lvl2pPr>
            <a:lvl3pPr marL="1337584" indent="0">
              <a:buNone/>
              <a:defRPr sz="2600" b="1"/>
            </a:lvl3pPr>
            <a:lvl4pPr marL="2006376" indent="0">
              <a:buNone/>
              <a:defRPr sz="2300" b="1"/>
            </a:lvl4pPr>
            <a:lvl5pPr marL="2675169" indent="0">
              <a:buNone/>
              <a:defRPr sz="2300" b="1"/>
            </a:lvl5pPr>
            <a:lvl6pPr marL="3343961" indent="0">
              <a:buNone/>
              <a:defRPr sz="2300" b="1"/>
            </a:lvl6pPr>
            <a:lvl7pPr marL="4012753" indent="0">
              <a:buNone/>
              <a:defRPr sz="2300" b="1"/>
            </a:lvl7pPr>
            <a:lvl8pPr marL="4681545" indent="0">
              <a:buNone/>
              <a:defRPr sz="2300" b="1"/>
            </a:lvl8pPr>
            <a:lvl9pPr marL="535033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08" y="2899833"/>
            <a:ext cx="6746974" cy="5268384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7031" y="2046817"/>
            <a:ext cx="6749624" cy="853016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8792" indent="0">
              <a:buNone/>
              <a:defRPr sz="2900" b="1"/>
            </a:lvl2pPr>
            <a:lvl3pPr marL="1337584" indent="0">
              <a:buNone/>
              <a:defRPr sz="2600" b="1"/>
            </a:lvl3pPr>
            <a:lvl4pPr marL="2006376" indent="0">
              <a:buNone/>
              <a:defRPr sz="2300" b="1"/>
            </a:lvl4pPr>
            <a:lvl5pPr marL="2675169" indent="0">
              <a:buNone/>
              <a:defRPr sz="2300" b="1"/>
            </a:lvl5pPr>
            <a:lvl6pPr marL="3343961" indent="0">
              <a:buNone/>
              <a:defRPr sz="2300" b="1"/>
            </a:lvl6pPr>
            <a:lvl7pPr marL="4012753" indent="0">
              <a:buNone/>
              <a:defRPr sz="2300" b="1"/>
            </a:lvl7pPr>
            <a:lvl8pPr marL="4681545" indent="0">
              <a:buNone/>
              <a:defRPr sz="2300" b="1"/>
            </a:lvl8pPr>
            <a:lvl9pPr marL="535033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7031" y="2899833"/>
            <a:ext cx="6749624" cy="5268384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1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10" y="364067"/>
            <a:ext cx="5023778" cy="154940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0210" y="364068"/>
            <a:ext cx="8536445" cy="7804151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10" y="1913468"/>
            <a:ext cx="5023778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68792" indent="0">
              <a:buNone/>
              <a:defRPr sz="1800"/>
            </a:lvl2pPr>
            <a:lvl3pPr marL="1337584" indent="0">
              <a:buNone/>
              <a:defRPr sz="1500"/>
            </a:lvl3pPr>
            <a:lvl4pPr marL="2006376" indent="0">
              <a:buNone/>
              <a:defRPr sz="1300"/>
            </a:lvl4pPr>
            <a:lvl5pPr marL="2675169" indent="0">
              <a:buNone/>
              <a:defRPr sz="1300"/>
            </a:lvl5pPr>
            <a:lvl6pPr marL="3343961" indent="0">
              <a:buNone/>
              <a:defRPr sz="1300"/>
            </a:lvl6pPr>
            <a:lvl7pPr marL="4012753" indent="0">
              <a:buNone/>
              <a:defRPr sz="1300"/>
            </a:lvl7pPr>
            <a:lvl8pPr marL="4681545" indent="0">
              <a:buNone/>
              <a:defRPr sz="1300"/>
            </a:lvl8pPr>
            <a:lvl9pPr marL="53503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3060" y="6400801"/>
            <a:ext cx="9162098" cy="755651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93060" y="817033"/>
            <a:ext cx="9162098" cy="5486400"/>
          </a:xfrm>
        </p:spPr>
        <p:txBody>
          <a:bodyPr/>
          <a:lstStyle>
            <a:lvl1pPr marL="0" indent="0">
              <a:buNone/>
              <a:defRPr sz="4700"/>
            </a:lvl1pPr>
            <a:lvl2pPr marL="668792" indent="0">
              <a:buNone/>
              <a:defRPr sz="4100"/>
            </a:lvl2pPr>
            <a:lvl3pPr marL="1337584" indent="0">
              <a:buNone/>
              <a:defRPr sz="3500"/>
            </a:lvl3pPr>
            <a:lvl4pPr marL="2006376" indent="0">
              <a:buNone/>
              <a:defRPr sz="2900"/>
            </a:lvl4pPr>
            <a:lvl5pPr marL="2675169" indent="0">
              <a:buNone/>
              <a:defRPr sz="2900"/>
            </a:lvl5pPr>
            <a:lvl6pPr marL="3343961" indent="0">
              <a:buNone/>
              <a:defRPr sz="2900"/>
            </a:lvl6pPr>
            <a:lvl7pPr marL="4012753" indent="0">
              <a:buNone/>
              <a:defRPr sz="2900"/>
            </a:lvl7pPr>
            <a:lvl8pPr marL="4681545" indent="0">
              <a:buNone/>
              <a:defRPr sz="2900"/>
            </a:lvl8pPr>
            <a:lvl9pPr marL="5350337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3060" y="7156452"/>
            <a:ext cx="9162098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68792" indent="0">
              <a:buNone/>
              <a:defRPr sz="1800"/>
            </a:lvl2pPr>
            <a:lvl3pPr marL="1337584" indent="0">
              <a:buNone/>
              <a:defRPr sz="1500"/>
            </a:lvl3pPr>
            <a:lvl4pPr marL="2006376" indent="0">
              <a:buNone/>
              <a:defRPr sz="1300"/>
            </a:lvl4pPr>
            <a:lvl5pPr marL="2675169" indent="0">
              <a:buNone/>
              <a:defRPr sz="1300"/>
            </a:lvl5pPr>
            <a:lvl6pPr marL="3343961" indent="0">
              <a:buNone/>
              <a:defRPr sz="1300"/>
            </a:lvl6pPr>
            <a:lvl7pPr marL="4012753" indent="0">
              <a:buNone/>
              <a:defRPr sz="1300"/>
            </a:lvl7pPr>
            <a:lvl8pPr marL="4681545" indent="0">
              <a:buNone/>
              <a:defRPr sz="1300"/>
            </a:lvl8pPr>
            <a:lvl9pPr marL="53503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2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509" y="366184"/>
            <a:ext cx="13743147" cy="1524000"/>
          </a:xfrm>
          <a:prstGeom prst="rect">
            <a:avLst/>
          </a:prstGeom>
        </p:spPr>
        <p:txBody>
          <a:bodyPr vert="horz" lIns="133758" tIns="66879" rIns="133758" bIns="668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509" y="2133602"/>
            <a:ext cx="13743147" cy="6034617"/>
          </a:xfrm>
          <a:prstGeom prst="rect">
            <a:avLst/>
          </a:prstGeom>
        </p:spPr>
        <p:txBody>
          <a:bodyPr vert="horz" lIns="133758" tIns="66879" rIns="133758" bIns="668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508" y="8475135"/>
            <a:ext cx="3563038" cy="486833"/>
          </a:xfrm>
          <a:prstGeom prst="rect">
            <a:avLst/>
          </a:prstGeom>
        </p:spPr>
        <p:txBody>
          <a:bodyPr vert="horz" lIns="133758" tIns="66879" rIns="133758" bIns="66879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D5E4-87EE-4806-B84F-A63270263199}" type="datetimeFigureOut">
              <a:rPr lang="en-US" smtClean="0"/>
              <a:t>23-Sep-14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17306" y="8475135"/>
            <a:ext cx="4835552" cy="486833"/>
          </a:xfrm>
          <a:prstGeom prst="rect">
            <a:avLst/>
          </a:prstGeom>
        </p:spPr>
        <p:txBody>
          <a:bodyPr vert="horz" lIns="133758" tIns="66879" rIns="133758" bIns="66879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3617" y="8475135"/>
            <a:ext cx="3563038" cy="486833"/>
          </a:xfrm>
          <a:prstGeom prst="rect">
            <a:avLst/>
          </a:prstGeom>
        </p:spPr>
        <p:txBody>
          <a:bodyPr vert="horz" lIns="133758" tIns="66879" rIns="133758" bIns="66879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72DBE-A299-46FA-B6A8-2DAC365E6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3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37584" rtl="0" eaLnBrk="1" latinLnBrk="0" hangingPunct="1">
        <a:spcBef>
          <a:spcPct val="0"/>
        </a:spcBef>
        <a:buNone/>
        <a:defRPr sz="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1594" indent="-501594" algn="l" defTabSz="1337584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086787" indent="-417995" algn="l" defTabSz="1337584" rtl="0" eaLnBrk="1" latinLnBrk="0" hangingPunct="1">
        <a:spcBef>
          <a:spcPct val="20000"/>
        </a:spcBef>
        <a:buFont typeface="Arial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671980" indent="-334396" algn="l" defTabSz="1337584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340773" indent="-334396" algn="l" defTabSz="1337584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009565" indent="-334396" algn="l" defTabSz="1337584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78357" indent="-334396" algn="l" defTabSz="133758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47149" indent="-334396" algn="l" defTabSz="133758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15941" indent="-334396" algn="l" defTabSz="133758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684733" indent="-334396" algn="l" defTabSz="133758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8792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584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06376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5169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43961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012753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81545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350337" algn="l" defTabSz="133758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ndrajeet\Desktop\new\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527016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Indrajeet\Desktop\new\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" y="0"/>
            <a:ext cx="1527016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Indrajeet\Desktop\new\privacy screen 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" y="-1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6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drajeet\Desktop\new\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8" y="20782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5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Indrajeet\Desktop\new\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5270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6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ndrajeet\Desktop\new\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27"/>
            <a:ext cx="15270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1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drajeet\Desktop\new\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70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1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drajeet\Desktop\new\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" y="-13856"/>
            <a:ext cx="15270162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9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drajeet\Desktop\new\device info edit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2" y="0"/>
            <a:ext cx="15270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21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ndrajeet\Desktop\new\device inform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0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drajeet\Desktop\new\notify 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23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Indrajeet\Desktop\new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" y="38100"/>
            <a:ext cx="15255081" cy="913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481" y="3733800"/>
            <a:ext cx="13743147" cy="15240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yriad Pro" pitchFamily="34" charset="0"/>
              </a:rPr>
              <a:t>THAT’S ALL FOLKS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9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Indrajeet\Desktop\new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" y="0"/>
            <a:ext cx="1527016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Indrajeet\Desktop\new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Indrajeet\Desktop\new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709"/>
            <a:ext cx="15270162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Indrajeet\Desktop\new\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" y="-1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ndrajeet\Desktop\new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" y="0"/>
            <a:ext cx="15270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ndrajeet\Desktop\new\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ndrajeet\Desktop\new\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70163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</Words>
  <Application>Microsoft Office PowerPoint</Application>
  <PresentationFormat>Custom</PresentationFormat>
  <Paragraphs>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 FOLKS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Indrajeet Roy</dc:creator>
  <cp:lastModifiedBy>Indrajeet Roy</cp:lastModifiedBy>
  <cp:revision>10</cp:revision>
  <dcterms:created xsi:type="dcterms:W3CDTF">2014-09-22T21:16:52Z</dcterms:created>
  <dcterms:modified xsi:type="dcterms:W3CDTF">2014-09-23T07:52:48Z</dcterms:modified>
</cp:coreProperties>
</file>